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58" r:id="rId3"/>
    <p:sldId id="259" r:id="rId4"/>
    <p:sldId id="257" r:id="rId5"/>
    <p:sldId id="266" r:id="rId6"/>
    <p:sldId id="267" r:id="rId7"/>
    <p:sldId id="270" r:id="rId8"/>
    <p:sldId id="276" r:id="rId9"/>
    <p:sldId id="260" r:id="rId10"/>
    <p:sldId id="272" r:id="rId11"/>
    <p:sldId id="273" r:id="rId12"/>
    <p:sldId id="274" r:id="rId13"/>
    <p:sldId id="277" r:id="rId14"/>
    <p:sldId id="278" r:id="rId15"/>
    <p:sldId id="262" r:id="rId16"/>
    <p:sldId id="261" r:id="rId17"/>
    <p:sldId id="269" r:id="rId18"/>
    <p:sldId id="263" r:id="rId19"/>
    <p:sldId id="268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5"/>
    <p:restoredTop sz="94590"/>
  </p:normalViewPr>
  <p:slideViewPr>
    <p:cSldViewPr snapToGrid="0" snapToObjects="1">
      <p:cViewPr>
        <p:scale>
          <a:sx n="140" d="100"/>
          <a:sy n="140" d="100"/>
        </p:scale>
        <p:origin x="32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C4542-D444-584F-8D8D-0B3E1F37658F}" type="datetimeFigureOut">
              <a:rPr lang="en-US" smtClean="0"/>
              <a:t>10/5/18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F9E6E-5D02-2B45-B2B9-A4636E4EB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F9E6E-5D02-2B45-B2B9-A4636E4EB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F9E6E-5D02-2B45-B2B9-A4636E4EBC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8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dsuel/esp-class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hyperlink" Target="https://www.silabs.com/products/development-tools/software/usb-to-uart-bridge-vcp-drivers" TargetMode="External"/><Relationship Id="rId5" Type="http://schemas.openxmlformats.org/officeDocument/2006/relationships/hyperlink" Target="https://io.adafruit.com/" TargetMode="External"/><Relationship Id="rId6" Type="http://schemas.openxmlformats.org/officeDocument/2006/relationships/hyperlink" Target="https://ifttt.com/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with ESP8266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Week of Learning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2: Connect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7" y="1835051"/>
            <a:ext cx="11501487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Connect your device to the ”</a:t>
            </a:r>
            <a:r>
              <a:rPr lang="en-US" sz="2000" dirty="0" err="1" smtClean="0"/>
              <a:t>iot_class</a:t>
            </a:r>
            <a:r>
              <a:rPr lang="en-US" sz="2000" dirty="0" smtClean="0"/>
              <a:t>” network and print your IP address to the serial window.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Update the </a:t>
            </a:r>
            <a:r>
              <a:rPr lang="en-US" sz="2000" dirty="0" smtClean="0"/>
              <a:t>“</a:t>
            </a:r>
            <a:r>
              <a:rPr lang="en-US" sz="2000" dirty="0" err="1" smtClean="0"/>
              <a:t>student.ino</a:t>
            </a:r>
            <a:r>
              <a:rPr lang="en-US" sz="2000" dirty="0" smtClean="0"/>
              <a:t>” template file so that it connects to the “</a:t>
            </a:r>
            <a:r>
              <a:rPr lang="en-US" sz="2000" dirty="0" err="1" smtClean="0"/>
              <a:t>iot_class”network</a:t>
            </a:r>
            <a:r>
              <a:rPr lang="en-US" sz="2000" dirty="0" smtClean="0"/>
              <a:t>.  The password is “password”, so obviously it is very secure!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Once the device is connected, print the IP address to the serial window.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Congratulations, your esp8266 is now online.  We’ll do more with this connection shortly!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86" y="214296"/>
            <a:ext cx="2686638" cy="18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3</a:t>
            </a:r>
            <a:r>
              <a:rPr lang="en-US" dirty="0"/>
              <a:t>:</a:t>
            </a:r>
            <a:r>
              <a:rPr lang="en-US" dirty="0" smtClean="0"/>
              <a:t> OLED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494345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OLED display and display the current time using the NTPClient library (grab current time from the internet).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display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Set up the NTPClient to pull the current time from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Write the time to the display periodically.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734" y="4557566"/>
            <a:ext cx="2186241" cy="1738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734" y="222560"/>
            <a:ext cx="2184400" cy="401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51395" y="2784035"/>
            <a:ext cx="5309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SDA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SCK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GND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VDD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982516"/>
              </p:ext>
            </p:extLst>
          </p:nvPr>
        </p:nvGraphicFramePr>
        <p:xfrm>
          <a:off x="1213761" y="3397560"/>
          <a:ext cx="3319272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Display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SDA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SCK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VDD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77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</a:t>
            </a:r>
            <a:r>
              <a:rPr lang="en-US" dirty="0"/>
              <a:t>4</a:t>
            </a:r>
            <a:r>
              <a:rPr lang="en-US" dirty="0" smtClean="0"/>
              <a:t>: DHT22 Temp/Humidity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Add support for the DHT22 Temp/Humidity sensor.  Display the temperature and humidity along with the current time on the OLED display.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  <a:endParaRPr lang="en-US" sz="2000" b="1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Wire the ESP8266 to the sensor as defined here: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2000" dirty="0" smtClean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Periodically read the temperature and humidity from the sensor.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Write the temperature and humidity to the display periodically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774" y="1737731"/>
            <a:ext cx="2203450" cy="401955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406520"/>
              </p:ext>
            </p:extLst>
          </p:nvPr>
        </p:nvGraphicFramePr>
        <p:xfrm>
          <a:off x="1594427" y="3534353"/>
          <a:ext cx="3319272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9636"/>
                <a:gridCol w="1659636"/>
              </a:tblGrid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ESP8266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Sensor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GPIO4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3.3V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VCC</a:t>
                      </a:r>
                      <a:endParaRPr lang="en-US" sz="1600" dirty="0"/>
                    </a:p>
                  </a:txBody>
                  <a:tcPr/>
                </a:tc>
              </a:tr>
              <a:tr h="30393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GND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701" y="2879579"/>
            <a:ext cx="1200797" cy="206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5: </a:t>
            </a:r>
            <a:r>
              <a:rPr lang="en-US" dirty="0" err="1" smtClean="0"/>
              <a:t>Adafruit</a:t>
            </a:r>
            <a:r>
              <a:rPr lang="en-US" dirty="0" smtClean="0"/>
              <a:t> IO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Use MQTT to publish temperature and humidity values to the </a:t>
            </a:r>
            <a:r>
              <a:rPr lang="en-US" sz="2000" dirty="0" err="1" smtClean="0"/>
              <a:t>Adafruit</a:t>
            </a:r>
            <a:r>
              <a:rPr lang="en-US" sz="2000" dirty="0" smtClean="0"/>
              <a:t> IO platform, and create a GUI for displaying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Add step one here.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And step two here.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And step three here, etc.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48" y="1920748"/>
            <a:ext cx="3181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smtClean="0"/>
              <a:t>Exercise 6: </a:t>
            </a:r>
            <a:r>
              <a:rPr lang="en-US" dirty="0" err="1" smtClean="0"/>
              <a:t>Adafruit</a:t>
            </a:r>
            <a:r>
              <a:rPr lang="en-US" dirty="0" smtClean="0"/>
              <a:t> IO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8" y="1593130"/>
            <a:ext cx="8475484" cy="480141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Use MQTT to publish temperature and humidity values to the </a:t>
            </a:r>
            <a:r>
              <a:rPr lang="en-US" sz="2000" dirty="0" err="1" smtClean="0"/>
              <a:t>Adafruit</a:t>
            </a:r>
            <a:r>
              <a:rPr lang="en-US" sz="2000" dirty="0" smtClean="0"/>
              <a:t> IO platform, and create a GUI for displaying them.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 smtClean="0"/>
              <a:t>Steps: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Add step one here.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And step two here.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2000" dirty="0" smtClean="0"/>
              <a:t>And step three here, etc.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48" y="1920748"/>
            <a:ext cx="3181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03" y="165389"/>
            <a:ext cx="11737157" cy="1325563"/>
          </a:xfrm>
        </p:spPr>
        <p:txBody>
          <a:bodyPr/>
          <a:lstStyle/>
          <a:p>
            <a:r>
              <a:rPr lang="en-US" dirty="0" smtClean="0"/>
              <a:t>Exercise 2: Connect to </a:t>
            </a:r>
            <a:r>
              <a:rPr lang="en-US" dirty="0" err="1" smtClean="0"/>
              <a:t>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603" y="1625889"/>
            <a:ext cx="11737157" cy="48788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Goals: Get con</a:t>
            </a:r>
          </a:p>
          <a:p>
            <a:r>
              <a:rPr lang="en-US" dirty="0" smtClean="0"/>
              <a:t>Step 1: Run the “</a:t>
            </a:r>
            <a:r>
              <a:rPr lang="en-US" dirty="0" err="1" smtClean="0"/>
              <a:t>WifiScan</a:t>
            </a:r>
            <a:r>
              <a:rPr lang="en-US" dirty="0" smtClean="0"/>
              <a:t>” example ensuring </a:t>
            </a:r>
            <a:r>
              <a:rPr lang="en-US" dirty="0" err="1" smtClean="0"/>
              <a:t>wifi</a:t>
            </a:r>
            <a:r>
              <a:rPr lang="en-US" dirty="0" smtClean="0"/>
              <a:t> works.</a:t>
            </a:r>
          </a:p>
          <a:p>
            <a:r>
              <a:rPr lang="en-US" dirty="0" smtClean="0"/>
              <a:t>Step 2: Update the connect to the </a:t>
            </a:r>
          </a:p>
          <a:p>
            <a:r>
              <a:rPr lang="en-US" dirty="0" smtClean="0"/>
              <a:t>Run the serial monitor, making sure that it is set to 115200 baud</a:t>
            </a:r>
          </a:p>
          <a:p>
            <a:r>
              <a:rPr lang="en-US" dirty="0" smtClean="0"/>
              <a:t>You should see results like this: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63" y="4053609"/>
            <a:ext cx="19177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2: OLED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Get the OLED display connected and display your name on it.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Libraries: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SSD_1306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9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263" y="105109"/>
            <a:ext cx="10515600" cy="508502"/>
          </a:xfrm>
        </p:spPr>
        <p:txBody>
          <a:bodyPr/>
          <a:lstStyle/>
          <a:p>
            <a:r>
              <a:rPr lang="en-US" dirty="0" smtClean="0"/>
              <a:t>So first we need the </a:t>
            </a:r>
            <a:r>
              <a:rPr lang="en-US" dirty="0" err="1" smtClean="0"/>
              <a:t>wifi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979" y="1941931"/>
            <a:ext cx="10515600" cy="50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Now  we have to connect using those: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3979" y="1023520"/>
            <a:ext cx="10515600" cy="50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Now we need the </a:t>
            </a:r>
            <a:r>
              <a:rPr lang="en-US" dirty="0" err="1" smtClean="0"/>
              <a:t>wifi</a:t>
            </a:r>
            <a:r>
              <a:rPr lang="en-US" dirty="0" smtClean="0"/>
              <a:t> network SSID and password: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613611"/>
            <a:ext cx="23749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3" y="1470277"/>
            <a:ext cx="38989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" y="2541087"/>
            <a:ext cx="3873500" cy="1498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53979" y="4235952"/>
            <a:ext cx="10515600" cy="508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Finally let’s print out the IP address we were given: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" y="4907656"/>
            <a:ext cx="3276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4: DHT22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7733"/>
          </a:xfrm>
        </p:spPr>
        <p:txBody>
          <a:bodyPr/>
          <a:lstStyle/>
          <a:p>
            <a:r>
              <a:rPr lang="en-US" dirty="0" smtClean="0"/>
              <a:t>To connect to the sensor you need the DHT library as well as </a:t>
            </a:r>
            <a:r>
              <a:rPr lang="en-US" smtClean="0"/>
              <a:t>the unified sensor library: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2365"/>
            <a:ext cx="6850423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24" y="3425536"/>
            <a:ext cx="7013476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6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636" y="41445"/>
            <a:ext cx="10342419" cy="103921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Connect the GND to GND, VCC to 3.3v and DAT to GPIO4 with the wires</a:t>
            </a:r>
          </a:p>
          <a:p>
            <a:r>
              <a:rPr lang="en-US" dirty="0" smtClean="0"/>
              <a:t>Add the libraries to the code and set it up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4" y="842060"/>
            <a:ext cx="5334000" cy="1435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544" y="2274809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Add code to start the sensor 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5543" y="2934479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 variables to stick the data 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4" y="2628195"/>
            <a:ext cx="1257300" cy="29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07" y="3312591"/>
            <a:ext cx="1841500" cy="520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5543" y="3866716"/>
            <a:ext cx="34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get the data from the sensor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80" y="4236691"/>
            <a:ext cx="3517900" cy="444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2307" y="4730367"/>
            <a:ext cx="7039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 you should be able to print out the temperature </a:t>
            </a:r>
            <a:r>
              <a:rPr lang="en-US" smtClean="0"/>
              <a:t>and humidity now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07" y="5042545"/>
            <a:ext cx="26797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3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16" y="122586"/>
            <a:ext cx="10515600" cy="1325563"/>
          </a:xfrm>
        </p:spPr>
        <p:txBody>
          <a:bodyPr/>
          <a:lstStyle/>
          <a:p>
            <a:r>
              <a:rPr lang="en-US" dirty="0" smtClean="0"/>
              <a:t>Class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70" y="1225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source code and presentation for this course can be found here: </a:t>
            </a:r>
            <a:r>
              <a:rPr lang="en-US" dirty="0" smtClean="0">
                <a:hlinkClick r:id="rId2"/>
              </a:rPr>
              <a:t>https://github.com/rdsuel/esp-class</a:t>
            </a:r>
            <a:r>
              <a:rPr lang="en-US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28" y="2430336"/>
            <a:ext cx="5701085" cy="39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5: Cloud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6: IFTTT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7" y="157735"/>
            <a:ext cx="10515600" cy="1325563"/>
          </a:xfrm>
        </p:spPr>
        <p:txBody>
          <a:bodyPr/>
          <a:lstStyle/>
          <a:p>
            <a:r>
              <a:rPr lang="en-US" dirty="0" smtClean="0"/>
              <a:t>The ESP8266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786" y="1483298"/>
            <a:ext cx="105156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TBD </a:t>
            </a:r>
            <a:r>
              <a:rPr lang="mr-IN" dirty="0" smtClean="0"/>
              <a:t>–</a:t>
            </a:r>
            <a:r>
              <a:rPr lang="en-US" dirty="0" smtClean="0"/>
              <a:t> Add some background on the device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4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165" y="114174"/>
            <a:ext cx="10515600" cy="1325563"/>
          </a:xfrm>
        </p:spPr>
        <p:txBody>
          <a:bodyPr/>
          <a:lstStyle/>
          <a:p>
            <a:r>
              <a:rPr lang="en-US" dirty="0" smtClean="0"/>
              <a:t>Class Pre-Work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65" y="1603765"/>
            <a:ext cx="8979689" cy="4350562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 smtClean="0"/>
              <a:t>Install latest Arduino software from: 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3"/>
              </a:rPr>
              <a:t>https://www.arduino.cc/en/Main/Software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Install the Silicon Labs virtual com port (VCP) driver for your laptop’s operating system. This driver will allow your computer to recognize the ESP8266 device as a “com port” when you plug it in via USB.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4"/>
              </a:rPr>
              <a:t>https://www.silabs.com/products/development-tools/software/usb-to-uart-bridge-vcp-drivers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/>
              <a:t>Create an account </a:t>
            </a:r>
            <a:r>
              <a:rPr lang="en-US" sz="1600" dirty="0" smtClean="0"/>
              <a:t>on </a:t>
            </a:r>
            <a:r>
              <a:rPr lang="en-US" sz="1600" dirty="0" err="1" smtClean="0"/>
              <a:t>Adafruit</a:t>
            </a:r>
            <a:r>
              <a:rPr lang="en-US" sz="1600" dirty="0" smtClean="0"/>
              <a:t> IO.  This is the cloud platform we will be using:</a:t>
            </a:r>
          </a:p>
          <a:p>
            <a:pPr marL="457200" lvl="1" indent="0">
              <a:buNone/>
            </a:pP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://io.adafruit.com</a:t>
            </a:r>
            <a:r>
              <a:rPr lang="en-US" sz="1600" dirty="0" smtClean="0">
                <a:hlinkClick r:id="rId5"/>
              </a:rPr>
              <a:t>/</a:t>
            </a:r>
            <a:r>
              <a:rPr lang="en-US" sz="16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600" dirty="0" smtClean="0"/>
              <a:t>Create an account on IFTTT.  We will be using this platform to create events based on your device:</a:t>
            </a:r>
          </a:p>
          <a:p>
            <a:pPr marL="457200" lvl="1" indent="0">
              <a:buNone/>
            </a:pPr>
            <a:r>
              <a:rPr lang="en-US" sz="1600" dirty="0">
                <a:hlinkClick r:id="rId6"/>
              </a:rPr>
              <a:t>https://ifttt.com</a:t>
            </a:r>
            <a:r>
              <a:rPr lang="en-US" sz="1600" dirty="0" smtClean="0">
                <a:hlinkClick r:id="rId6"/>
              </a:rPr>
              <a:t>/</a:t>
            </a:r>
            <a:r>
              <a:rPr lang="en-US" sz="16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841300"/>
            <a:ext cx="2940935" cy="15249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296" y="3837301"/>
            <a:ext cx="1376016" cy="9139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93" y="2640105"/>
            <a:ext cx="1721221" cy="896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73" y="5012769"/>
            <a:ext cx="2593862" cy="7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636" y="91748"/>
            <a:ext cx="10515600" cy="1325563"/>
          </a:xfrm>
        </p:spPr>
        <p:txBody>
          <a:bodyPr/>
          <a:lstStyle/>
          <a:p>
            <a:r>
              <a:rPr lang="en-US" dirty="0" smtClean="0"/>
              <a:t>Setup </a:t>
            </a:r>
            <a:r>
              <a:rPr lang="en-US" dirty="0"/>
              <a:t>(</a:t>
            </a:r>
            <a:r>
              <a:rPr lang="en-US" dirty="0" smtClean="0"/>
              <a:t>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517" y="141731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Install the ESP8266 boards package:</a:t>
            </a:r>
          </a:p>
          <a:p>
            <a:pPr marL="457200" lvl="1" indent="0">
              <a:buNone/>
            </a:pPr>
            <a:r>
              <a:rPr lang="en-US" dirty="0" smtClean="0"/>
              <a:t>Tools </a:t>
            </a:r>
            <a:r>
              <a:rPr lang="en-US" dirty="0" smtClean="0">
                <a:sym typeface="Wingdings"/>
              </a:rPr>
              <a:t> Board  Boards Manager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70" y="3105785"/>
            <a:ext cx="4274814" cy="2359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789" y="3336771"/>
            <a:ext cx="5980231" cy="184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3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31" y="212118"/>
            <a:ext cx="10515600" cy="1325563"/>
          </a:xfrm>
        </p:spPr>
        <p:txBody>
          <a:bodyPr/>
          <a:lstStyle/>
          <a:p>
            <a:r>
              <a:rPr lang="en-US" dirty="0" smtClean="0"/>
              <a:t>Setup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627" y="1537681"/>
            <a:ext cx="10515600" cy="4351338"/>
          </a:xfrm>
        </p:spPr>
        <p:txBody>
          <a:bodyPr/>
          <a:lstStyle/>
          <a:p>
            <a:r>
              <a:rPr lang="en-US" dirty="0" smtClean="0"/>
              <a:t>Configure the connection parameters for the device:</a:t>
            </a:r>
          </a:p>
          <a:p>
            <a:pPr lvl="1"/>
            <a:r>
              <a:rPr lang="en-US" dirty="0" smtClean="0"/>
              <a:t>Board: “Generic ESP8266 Module”</a:t>
            </a:r>
          </a:p>
          <a:p>
            <a:pPr lvl="1"/>
            <a:r>
              <a:rPr lang="en-US" dirty="0" smtClean="0"/>
              <a:t>Flash Size: 4M (1M SPIFFS)</a:t>
            </a:r>
          </a:p>
          <a:p>
            <a:pPr lvl="1"/>
            <a:r>
              <a:rPr lang="en-US" u="sng" dirty="0" smtClean="0"/>
              <a:t>Flash Mode: “DOUT”</a:t>
            </a:r>
          </a:p>
          <a:p>
            <a:pPr lvl="1"/>
            <a:r>
              <a:rPr lang="en-US" dirty="0" smtClean="0"/>
              <a:t>Reset Method: “</a:t>
            </a:r>
            <a:r>
              <a:rPr lang="en-US" dirty="0" err="1" smtClean="0"/>
              <a:t>nodemcu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Port: choose the one for your device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358" y="2048454"/>
            <a:ext cx="2664073" cy="45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need several libraries installed for this class: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Display Library (“ssd1306”):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Temp Sensor Libraries (“DHT” and “</a:t>
            </a:r>
            <a:r>
              <a:rPr lang="en-US" dirty="0" err="1" smtClean="0"/>
              <a:t>adafruit</a:t>
            </a:r>
            <a:r>
              <a:rPr lang="en-US" dirty="0" smtClean="0"/>
              <a:t> unified sensor”):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23" y="1192228"/>
            <a:ext cx="4229100" cy="1098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0" y="5594310"/>
            <a:ext cx="7825667" cy="965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4515925"/>
            <a:ext cx="7825667" cy="951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91" y="2775407"/>
            <a:ext cx="7838150" cy="10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46" y="158391"/>
            <a:ext cx="11724861" cy="1153574"/>
          </a:xfrm>
        </p:spPr>
        <p:txBody>
          <a:bodyPr/>
          <a:lstStyle/>
          <a:p>
            <a:r>
              <a:rPr lang="en-US" dirty="0" smtClean="0"/>
              <a:t>Install Arduino Libraries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046" y="1407381"/>
            <a:ext cx="11724861" cy="521605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NTP Client Library for getting time over the internet: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63" y="2144522"/>
            <a:ext cx="7838151" cy="9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38" y="214296"/>
            <a:ext cx="11501486" cy="1378834"/>
          </a:xfrm>
        </p:spPr>
        <p:txBody>
          <a:bodyPr/>
          <a:lstStyle/>
          <a:p>
            <a:r>
              <a:rPr lang="en-US" dirty="0" smtClean="0"/>
              <a:t>Exercise 1: </a:t>
            </a:r>
            <a:r>
              <a:rPr lang="en-US" dirty="0" err="1" smtClean="0"/>
              <a:t>Blinky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737" y="1674796"/>
            <a:ext cx="11501487" cy="480141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Goal: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Load the built in “blink” application for the ESP8266 to your device and confirm that blue LED blinks.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exercise confirms that everything is configured properly and ensures you can download and run an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86" y="214296"/>
            <a:ext cx="2686638" cy="18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3478</TotalTime>
  <Words>827</Words>
  <Application>Microsoft Macintosh PowerPoint</Application>
  <PresentationFormat>Widescreen</PresentationFormat>
  <Paragraphs>148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Mangal</vt:lpstr>
      <vt:lpstr>Wingdings</vt:lpstr>
      <vt:lpstr>Office Theme</vt:lpstr>
      <vt:lpstr>IoT with ESP8266</vt:lpstr>
      <vt:lpstr>Class Materials</vt:lpstr>
      <vt:lpstr>The ESP8266</vt:lpstr>
      <vt:lpstr>Class Pre-Work</vt:lpstr>
      <vt:lpstr>Setup (Continued)</vt:lpstr>
      <vt:lpstr>Setup (Continued)</vt:lpstr>
      <vt:lpstr>Install Arduino Libraries </vt:lpstr>
      <vt:lpstr>Install Arduino Libraries (Continued)</vt:lpstr>
      <vt:lpstr>Exercise 1: Blinky</vt:lpstr>
      <vt:lpstr>Exercise 2: Connect to Wifi</vt:lpstr>
      <vt:lpstr>Exercise 3: OLED Display</vt:lpstr>
      <vt:lpstr>Exercise 4: DHT22 Temp/Humidity Sensor</vt:lpstr>
      <vt:lpstr>Exercise 5: Adafruit IO Cloud Platform</vt:lpstr>
      <vt:lpstr>Exercise 6: Adafruit IO Cloud Platform</vt:lpstr>
      <vt:lpstr>Exercise 2: Connect to Wifi</vt:lpstr>
      <vt:lpstr>Exercise 2: OLED Display</vt:lpstr>
      <vt:lpstr>PowerPoint Presentation</vt:lpstr>
      <vt:lpstr>Exercise 4: DHT22 Sensor</vt:lpstr>
      <vt:lpstr>PowerPoint Presentation</vt:lpstr>
      <vt:lpstr>Exercise 5: Cloud Platform</vt:lpstr>
      <vt:lpstr>Exercise 6: IFTTT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with ESP8266</dc:title>
  <dc:creator>Suel, Rick (GE Appliances, Haier)</dc:creator>
  <cp:lastModifiedBy>Suel, Rick (GE Appliances, Haier)</cp:lastModifiedBy>
  <cp:revision>53</cp:revision>
  <dcterms:created xsi:type="dcterms:W3CDTF">2018-09-30T19:35:07Z</dcterms:created>
  <dcterms:modified xsi:type="dcterms:W3CDTF">2018-10-05T12:45:30Z</dcterms:modified>
</cp:coreProperties>
</file>